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56D5C"/>
    <a:srgbClr val="777267"/>
    <a:srgbClr val="918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1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6BA6-11B2-4A7E-BED0-C038D066B88E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580AA-9B1E-404A-923A-EF14757388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07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E98AC-40E0-41B8-97E8-50722E028E09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A76F4-0C96-4C40-8769-CBA4167A6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3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9144000" cy="936104"/>
          </a:xfrm>
        </p:spPr>
        <p:txBody>
          <a:bodyPr/>
          <a:lstStyle>
            <a:lvl1pPr marL="0" indent="0" algn="ctr">
              <a:buNone/>
              <a:defRPr>
                <a:solidFill>
                  <a:srgbClr val="7772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 smtClean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" y="1124744"/>
            <a:ext cx="91440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27" y="3933056"/>
            <a:ext cx="4320480" cy="147002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47" y="3861048"/>
            <a:ext cx="3299253" cy="164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78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44408" y="5800179"/>
            <a:ext cx="576064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17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7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9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3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8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6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95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6219446"/>
            <a:ext cx="1898542" cy="5124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584176" cy="75598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0" y="6165304"/>
            <a:ext cx="1885937" cy="64168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126105"/>
            <a:ext cx="14401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7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93296"/>
            <a:ext cx="9144000" cy="25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5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416" y="5800179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58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61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886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C Pays Noyonnais">
      <a:dk1>
        <a:srgbClr val="800080"/>
      </a:dk1>
      <a:lt1>
        <a:srgbClr val="FFFFFF"/>
      </a:lt1>
      <a:dk2>
        <a:srgbClr val="FFFFFF"/>
      </a:dk2>
      <a:lt2>
        <a:srgbClr val="E36C09"/>
      </a:lt2>
      <a:accent1>
        <a:srgbClr val="C0504D"/>
      </a:accent1>
      <a:accent2>
        <a:srgbClr val="5F0060"/>
      </a:accent2>
      <a:accent3>
        <a:srgbClr val="97480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 Pays Noyonnais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Myriad Pro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Strippe</dc:creator>
  <cp:lastModifiedBy>Repro</cp:lastModifiedBy>
  <cp:revision>34</cp:revision>
  <dcterms:created xsi:type="dcterms:W3CDTF">2013-03-26T09:30:48Z</dcterms:created>
  <dcterms:modified xsi:type="dcterms:W3CDTF">2017-03-14T14:24:05Z</dcterms:modified>
</cp:coreProperties>
</file>